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34" r:id="rId1"/>
  </p:sldMasterIdLst>
  <p:notesMasterIdLst>
    <p:notesMasterId r:id="rId4"/>
  </p:notes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6E2F-CB46-ED43-A53F-7025AD7F296C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541FD-B6CE-FA48-8AFF-04892C1B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D445-ECAE-5E4A-842E-7A4FFF14A94C}" type="datetime1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8305-8126-9F4E-9392-9CF065388C15}" type="datetime1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808E-7A6B-DF48-95D7-D1AAEBF11CF0}" type="datetime1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44F5-3B1F-624E-9468-41A54BF3C40F}" type="datetime1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7959-8829-F047-9455-500F9DE590E4}" type="datetime1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A765-9C8A-614F-AF71-B0FD51CECABB}" type="datetime1">
              <a:rPr lang="en-US" smtClean="0"/>
              <a:t>3/19/20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D2BD-1589-7046-ACF8-7AF1207F3ED4}" type="datetime1">
              <a:rPr lang="en-US" smtClean="0"/>
              <a:t>3/19/20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4F33-ECF3-6D43-BEC0-73DA88727811}" type="datetime1">
              <a:rPr lang="en-US" smtClean="0"/>
              <a:t>3/19/20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809-12F2-3341-85CF-447EE6A4D76A}" type="datetime1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9272-7944-B240-B7C4-642F7407231C}" type="datetime1">
              <a:rPr lang="en-US" smtClean="0"/>
              <a:t>3/19/20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98B-6D02-8C4E-B91E-DCD0A1D29A1B}" type="datetime1">
              <a:rPr lang="en-US" smtClean="0"/>
              <a:t>3/19/20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52DE7C-821A-924C-826D-92A4654567E0}" type="datetime1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062E9B9-0B7C-1842-8EE2-2B9581D8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600F1-BADE-AB49-904B-355CB1DF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/>
              <a:t>LTC is a Nationally-Recognized Thought Leader: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CD94B9-CD78-9245-B00C-1DB3406C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863" y="2738507"/>
            <a:ext cx="1747425" cy="27366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2E7DC-5832-0C4F-89B2-2ED0EC1D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96" y="2738507"/>
            <a:ext cx="1779911" cy="2736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B0920-EEF7-E544-913E-6D958771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87" y="2738506"/>
            <a:ext cx="1749286" cy="273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C809B9-9A5E-4245-B21A-73678EE45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129" y="2738507"/>
            <a:ext cx="1779911" cy="27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A1E1E-E29D-E24A-9BE0-875685D0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Larry B. Comp, Principal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2D46-6F0C-174B-A0B1-72903F16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19" y="2535446"/>
            <a:ext cx="10212765" cy="355445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Larry Comp serves as the LTC Performance Practice Leader for </a:t>
            </a:r>
            <a:r>
              <a:rPr lang="en-US" i="1" dirty="0"/>
              <a:t>High Performance and Total Compensation Solutions</a:t>
            </a:r>
            <a:r>
              <a:rPr lang="en-US" dirty="0"/>
              <a:t>.  Larry is a widely recognized authority in the field, having supported over 850+ organizations across 50+ industry segments.  These include the design, development, and implementation of:</a:t>
            </a:r>
          </a:p>
          <a:p>
            <a:pPr lvl="0"/>
            <a:r>
              <a:rPr lang="en-US" dirty="0"/>
              <a:t>Executive Compensation/Benefits </a:t>
            </a:r>
          </a:p>
          <a:p>
            <a:pPr lvl="0"/>
            <a:r>
              <a:rPr lang="en-US" dirty="0"/>
              <a:t>Sales  &amp; Incentive Compensation </a:t>
            </a:r>
          </a:p>
          <a:p>
            <a:pPr lvl="0"/>
            <a:r>
              <a:rPr lang="en-US" dirty="0"/>
              <a:t>Salary Management </a:t>
            </a:r>
          </a:p>
          <a:p>
            <a:r>
              <a:rPr lang="en-US" dirty="0"/>
              <a:t>Larry’s passion is leveraging pay-for- performance relationships, to create healthy, “high performance” cultures.  Client organizations frequently report increased productivity, profitability &amp; value, as well as improved teamwork and ownership. </a:t>
            </a:r>
          </a:p>
          <a:p>
            <a:r>
              <a:rPr lang="en-US" dirty="0"/>
              <a:t>Prior to joining LTC, Larry held progressively responsible leadership roles with Baxter Healthcare and Nissan.  He holds a Masters Degree in Human Resources Management, has been accredited as a Senior Professional in Human Resources (SPHR), and recognized as a Certified Management Consultant (CMC).  In addition, Larry has co-authored numerous publications and taught undergraduate/ graduate classes for several universities.  He has been a member of several Boards and currently serves on the Compensation Committee of a major private corporation.  He is the co-author of the following books: “Executive Compensation for Today’s CEOs and Business Owners;” “Executive Compensation for Today’s Human Resources Leader;” &amp; “Executive Compensation for Private Company CEOs and Business Owners.”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5694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239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Corbel</vt:lpstr>
      <vt:lpstr>Wingdings 2</vt:lpstr>
      <vt:lpstr>Frame</vt:lpstr>
      <vt:lpstr>LTC is a Nationally-Recognized Thought Leader:</vt:lpstr>
      <vt:lpstr>Larry B. Comp, Principal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Proposed Approach to Addressing:</dc:title>
  <dc:creator>Terry Comp</dc:creator>
  <cp:lastModifiedBy>Terry Comp</cp:lastModifiedBy>
  <cp:revision>14</cp:revision>
  <dcterms:created xsi:type="dcterms:W3CDTF">2019-11-13T22:16:28Z</dcterms:created>
  <dcterms:modified xsi:type="dcterms:W3CDTF">2020-03-19T16:01:22Z</dcterms:modified>
</cp:coreProperties>
</file>